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Lst>
  <p:sldSz cy="5143500" cx="9144000"/>
  <p:notesSz cx="6858000" cy="9144000"/>
  <p:embeddedFontLst>
    <p:embeddedFont>
      <p:font typeface="Roboto"/>
      <p:regular r:id="rId11"/>
      <p:bold r:id="rId12"/>
      <p:italic r:id="rId13"/>
      <p:boldItalic r:id="rId1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font" Target="fonts/Roboto-regular.fntdata"/><Relationship Id="rId10" Type="http://schemas.openxmlformats.org/officeDocument/2006/relationships/slide" Target="slides/slide6.xml"/><Relationship Id="rId13" Type="http://schemas.openxmlformats.org/officeDocument/2006/relationships/font" Target="fonts/Roboto-italic.fntdata"/><Relationship Id="rId12"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4" Type="http://schemas.openxmlformats.org/officeDocument/2006/relationships/font" Target="fonts/Roboto-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bg>
      <p:bgPr>
        <a:solidFill>
          <a:schemeClr val="dk1"/>
        </a:solidFill>
      </p:bgPr>
    </p:bg>
    <p:spTree>
      <p:nvGrpSpPr>
        <p:cNvPr id="9" name="Shape 9"/>
        <p:cNvGrpSpPr/>
        <p:nvPr/>
      </p:nvGrpSpPr>
      <p:grpSpPr>
        <a:xfrm>
          <a:off x="0" y="0"/>
          <a:ext cx="0" cy="0"/>
          <a:chOff x="0" y="0"/>
          <a:chExt cx="0" cy="0"/>
        </a:xfrm>
      </p:grpSpPr>
      <p:grpSp>
        <p:nvGrpSpPr>
          <p:cNvPr id="10" name="Shape 10"/>
          <p:cNvGrpSpPr/>
          <p:nvPr/>
        </p:nvGrpSpPr>
        <p:grpSpPr>
          <a:xfrm>
            <a:off x="6098378" y="4"/>
            <a:ext cx="3045625" cy="2030570"/>
            <a:chOff x="6098378" y="4"/>
            <a:chExt cx="3045625" cy="2030570"/>
          </a:xfrm>
        </p:grpSpPr>
        <p:sp>
          <p:nvSpPr>
            <p:cNvPr id="11" name="Shape 11"/>
            <p:cNvSpPr/>
            <p:nvPr/>
          </p:nvSpPr>
          <p:spPr>
            <a:xfrm>
              <a:off x="8128803" y="15"/>
              <a:ext cx="1015200" cy="1015200"/>
            </a:xfrm>
            <a:prstGeom prst="rect">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12" name="Shape 12"/>
            <p:cNvSpPr/>
            <p:nvPr/>
          </p:nvSpPr>
          <p:spPr>
            <a:xfrm flipH="1">
              <a:off x="7113463" y="4"/>
              <a:ext cx="1015200" cy="1015200"/>
            </a:xfrm>
            <a:prstGeom prst="rtTriangl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flipH="1" rot="10800000">
              <a:off x="7113588" y="106"/>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14" name="Shape 14"/>
            <p:cNvSpPr/>
            <p:nvPr/>
          </p:nvSpPr>
          <p:spPr>
            <a:xfrm rot="10800000">
              <a:off x="6098378" y="96"/>
              <a:ext cx="1015200" cy="1015200"/>
            </a:xfrm>
            <a:prstGeom prst="rtTriangle">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15" name="Shape 15"/>
            <p:cNvSpPr/>
            <p:nvPr/>
          </p:nvSpPr>
          <p:spPr>
            <a:xfrm rot="10800000">
              <a:off x="8128789" y="1015375"/>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grpSp>
      <p:sp>
        <p:nvSpPr>
          <p:cNvPr id="16" name="Shape 16"/>
          <p:cNvSpPr txBox="1"/>
          <p:nvPr>
            <p:ph type="ctrTitle"/>
          </p:nvPr>
        </p:nvSpPr>
        <p:spPr>
          <a:xfrm>
            <a:off x="598100" y="1775222"/>
            <a:ext cx="8222100" cy="838800"/>
          </a:xfrm>
          <a:prstGeom prst="rect">
            <a:avLst/>
          </a:prstGeom>
        </p:spPr>
        <p:txBody>
          <a:bodyPr anchorCtr="0" anchor="b" bIns="91425" lIns="91425" rIns="91425" tIns="91425"/>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p:txBody>
      </p:sp>
      <p:sp>
        <p:nvSpPr>
          <p:cNvPr id="17" name="Shape 17"/>
          <p:cNvSpPr txBox="1"/>
          <p:nvPr>
            <p:ph idx="1" type="subTitle"/>
          </p:nvPr>
        </p:nvSpPr>
        <p:spPr>
          <a:xfrm>
            <a:off x="598088" y="2715912"/>
            <a:ext cx="8222100" cy="432900"/>
          </a:xfrm>
          <a:prstGeom prst="rect">
            <a:avLst/>
          </a:prstGeom>
        </p:spPr>
        <p:txBody>
          <a:bodyPr anchorCtr="0" anchor="t" bIns="91425" lIns="91425" rIns="91425" tIns="91425"/>
          <a:lstStyle>
            <a:lvl1pPr lvl="0">
              <a:lnSpc>
                <a:spcPct val="100000"/>
              </a:lnSpc>
              <a:spcBef>
                <a:spcPts val="0"/>
              </a:spcBef>
              <a:spcAft>
                <a:spcPts val="0"/>
              </a:spcAft>
              <a:buClr>
                <a:schemeClr val="lt1"/>
              </a:buClr>
              <a:buSzPct val="100000"/>
              <a:buNone/>
              <a:defRPr sz="2100">
                <a:solidFill>
                  <a:schemeClr val="lt1"/>
                </a:solidFill>
              </a:defRPr>
            </a:lvl1pPr>
            <a:lvl2pPr lvl="1">
              <a:lnSpc>
                <a:spcPct val="100000"/>
              </a:lnSpc>
              <a:spcBef>
                <a:spcPts val="0"/>
              </a:spcBef>
              <a:spcAft>
                <a:spcPts val="0"/>
              </a:spcAft>
              <a:buClr>
                <a:schemeClr val="lt1"/>
              </a:buClr>
              <a:buSzPct val="100000"/>
              <a:buNone/>
              <a:defRPr sz="2100">
                <a:solidFill>
                  <a:schemeClr val="lt1"/>
                </a:solidFill>
              </a:defRPr>
            </a:lvl2pPr>
            <a:lvl3pPr lvl="2">
              <a:lnSpc>
                <a:spcPct val="100000"/>
              </a:lnSpc>
              <a:spcBef>
                <a:spcPts val="0"/>
              </a:spcBef>
              <a:spcAft>
                <a:spcPts val="0"/>
              </a:spcAft>
              <a:buClr>
                <a:schemeClr val="lt1"/>
              </a:buClr>
              <a:buSzPct val="100000"/>
              <a:buNone/>
              <a:defRPr sz="2100">
                <a:solidFill>
                  <a:schemeClr val="lt1"/>
                </a:solidFill>
              </a:defRPr>
            </a:lvl3pPr>
            <a:lvl4pPr lvl="3">
              <a:lnSpc>
                <a:spcPct val="100000"/>
              </a:lnSpc>
              <a:spcBef>
                <a:spcPts val="0"/>
              </a:spcBef>
              <a:spcAft>
                <a:spcPts val="0"/>
              </a:spcAft>
              <a:buClr>
                <a:schemeClr val="lt1"/>
              </a:buClr>
              <a:buSzPct val="100000"/>
              <a:buNone/>
              <a:defRPr sz="2100">
                <a:solidFill>
                  <a:schemeClr val="lt1"/>
                </a:solidFill>
              </a:defRPr>
            </a:lvl4pPr>
            <a:lvl5pPr lvl="4">
              <a:lnSpc>
                <a:spcPct val="100000"/>
              </a:lnSpc>
              <a:spcBef>
                <a:spcPts val="0"/>
              </a:spcBef>
              <a:spcAft>
                <a:spcPts val="0"/>
              </a:spcAft>
              <a:buClr>
                <a:schemeClr val="lt1"/>
              </a:buClr>
              <a:buSzPct val="100000"/>
              <a:buNone/>
              <a:defRPr sz="2100">
                <a:solidFill>
                  <a:schemeClr val="lt1"/>
                </a:solidFill>
              </a:defRPr>
            </a:lvl5pPr>
            <a:lvl6pPr lvl="5">
              <a:lnSpc>
                <a:spcPct val="100000"/>
              </a:lnSpc>
              <a:spcBef>
                <a:spcPts val="0"/>
              </a:spcBef>
              <a:spcAft>
                <a:spcPts val="0"/>
              </a:spcAft>
              <a:buClr>
                <a:schemeClr val="lt1"/>
              </a:buClr>
              <a:buSzPct val="100000"/>
              <a:buNone/>
              <a:defRPr sz="2100">
                <a:solidFill>
                  <a:schemeClr val="lt1"/>
                </a:solidFill>
              </a:defRPr>
            </a:lvl6pPr>
            <a:lvl7pPr lvl="6">
              <a:lnSpc>
                <a:spcPct val="100000"/>
              </a:lnSpc>
              <a:spcBef>
                <a:spcPts val="0"/>
              </a:spcBef>
              <a:spcAft>
                <a:spcPts val="0"/>
              </a:spcAft>
              <a:buClr>
                <a:schemeClr val="lt1"/>
              </a:buClr>
              <a:buSzPct val="100000"/>
              <a:buNone/>
              <a:defRPr sz="2100">
                <a:solidFill>
                  <a:schemeClr val="lt1"/>
                </a:solidFill>
              </a:defRPr>
            </a:lvl7pPr>
            <a:lvl8pPr lvl="7">
              <a:lnSpc>
                <a:spcPct val="100000"/>
              </a:lnSpc>
              <a:spcBef>
                <a:spcPts val="0"/>
              </a:spcBef>
              <a:spcAft>
                <a:spcPts val="0"/>
              </a:spcAft>
              <a:buClr>
                <a:schemeClr val="lt1"/>
              </a:buClr>
              <a:buSzPct val="100000"/>
              <a:buNone/>
              <a:defRPr sz="2100">
                <a:solidFill>
                  <a:schemeClr val="lt1"/>
                </a:solidFill>
              </a:defRPr>
            </a:lvl8pPr>
            <a:lvl9pPr lvl="8">
              <a:lnSpc>
                <a:spcPct val="100000"/>
              </a:lnSpc>
              <a:spcBef>
                <a:spcPts val="0"/>
              </a:spcBef>
              <a:spcAft>
                <a:spcPts val="0"/>
              </a:spcAft>
              <a:buClr>
                <a:schemeClr val="lt1"/>
              </a:buClr>
              <a:buSzPct val="100000"/>
              <a:buNone/>
              <a:defRPr sz="2100">
                <a:solidFill>
                  <a:schemeClr val="lt1"/>
                </a:solidFill>
              </a:defRPr>
            </a:lvl9pPr>
          </a:lstStyle>
          <a:p/>
        </p:txBody>
      </p:sp>
      <p:sp>
        <p:nvSpPr>
          <p:cNvPr id="18" name="Shape 1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bg>
      <p:bgPr>
        <a:solidFill>
          <a:schemeClr val="dk1"/>
        </a:solidFill>
      </p:bgPr>
    </p:bg>
    <p:spTree>
      <p:nvGrpSpPr>
        <p:cNvPr id="69" name="Shape 69"/>
        <p:cNvGrpSpPr/>
        <p:nvPr/>
      </p:nvGrpSpPr>
      <p:grpSpPr>
        <a:xfrm>
          <a:off x="0" y="0"/>
          <a:ext cx="0" cy="0"/>
          <a:chOff x="0" y="0"/>
          <a:chExt cx="0" cy="0"/>
        </a:xfrm>
      </p:grpSpPr>
      <p:grpSp>
        <p:nvGrpSpPr>
          <p:cNvPr id="70" name="Shape 70"/>
          <p:cNvGrpSpPr/>
          <p:nvPr/>
        </p:nvGrpSpPr>
        <p:grpSpPr>
          <a:xfrm>
            <a:off x="6098378" y="4"/>
            <a:ext cx="3045625" cy="2030570"/>
            <a:chOff x="6098378" y="4"/>
            <a:chExt cx="3045625" cy="2030570"/>
          </a:xfrm>
        </p:grpSpPr>
        <p:sp>
          <p:nvSpPr>
            <p:cNvPr id="71" name="Shape 71"/>
            <p:cNvSpPr/>
            <p:nvPr/>
          </p:nvSpPr>
          <p:spPr>
            <a:xfrm>
              <a:off x="8128803" y="15"/>
              <a:ext cx="1015200" cy="1015200"/>
            </a:xfrm>
            <a:prstGeom prst="rect">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72" name="Shape 72"/>
            <p:cNvSpPr/>
            <p:nvPr/>
          </p:nvSpPr>
          <p:spPr>
            <a:xfrm flipH="1">
              <a:off x="7113463" y="4"/>
              <a:ext cx="1015200" cy="1015200"/>
            </a:xfrm>
            <a:prstGeom prst="rtTriangl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73" name="Shape 73"/>
            <p:cNvSpPr/>
            <p:nvPr/>
          </p:nvSpPr>
          <p:spPr>
            <a:xfrm flipH="1" rot="10800000">
              <a:off x="7113588" y="106"/>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74" name="Shape 74"/>
            <p:cNvSpPr/>
            <p:nvPr/>
          </p:nvSpPr>
          <p:spPr>
            <a:xfrm rot="10800000">
              <a:off x="6098378" y="96"/>
              <a:ext cx="1015200" cy="1015200"/>
            </a:xfrm>
            <a:prstGeom prst="rtTriangle">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75" name="Shape 75"/>
            <p:cNvSpPr/>
            <p:nvPr/>
          </p:nvSpPr>
          <p:spPr>
            <a:xfrm rot="10800000">
              <a:off x="8128789" y="1015375"/>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grpSp>
      <p:sp>
        <p:nvSpPr>
          <p:cNvPr id="76" name="Shape 76"/>
          <p:cNvSpPr txBox="1"/>
          <p:nvPr>
            <p:ph type="title"/>
          </p:nvPr>
        </p:nvSpPr>
        <p:spPr>
          <a:xfrm>
            <a:off x="311700" y="1256050"/>
            <a:ext cx="8520600" cy="2030700"/>
          </a:xfrm>
          <a:prstGeom prst="rect">
            <a:avLst/>
          </a:prstGeom>
        </p:spPr>
        <p:txBody>
          <a:bodyPr anchorCtr="0" anchor="b" bIns="91425" lIns="91425" rIns="91425" tIns="91425"/>
          <a:lstStyle>
            <a:lvl1pPr lvl="0" algn="ctr">
              <a:spcBef>
                <a:spcPts val="0"/>
              </a:spcBef>
              <a:buClr>
                <a:schemeClr val="lt1"/>
              </a:buClr>
              <a:buSzPct val="100000"/>
              <a:defRPr sz="12000">
                <a:solidFill>
                  <a:schemeClr val="lt1"/>
                </a:solidFill>
              </a:defRPr>
            </a:lvl1pPr>
            <a:lvl2pPr lvl="1" algn="ctr">
              <a:spcBef>
                <a:spcPts val="0"/>
              </a:spcBef>
              <a:buClr>
                <a:schemeClr val="lt1"/>
              </a:buClr>
              <a:buSzPct val="100000"/>
              <a:defRPr sz="12000">
                <a:solidFill>
                  <a:schemeClr val="lt1"/>
                </a:solidFill>
              </a:defRPr>
            </a:lvl2pPr>
            <a:lvl3pPr lvl="2" algn="ctr">
              <a:spcBef>
                <a:spcPts val="0"/>
              </a:spcBef>
              <a:buClr>
                <a:schemeClr val="lt1"/>
              </a:buClr>
              <a:buSzPct val="100000"/>
              <a:defRPr sz="12000">
                <a:solidFill>
                  <a:schemeClr val="lt1"/>
                </a:solidFill>
              </a:defRPr>
            </a:lvl3pPr>
            <a:lvl4pPr lvl="3" algn="ctr">
              <a:spcBef>
                <a:spcPts val="0"/>
              </a:spcBef>
              <a:buClr>
                <a:schemeClr val="lt1"/>
              </a:buClr>
              <a:buSzPct val="100000"/>
              <a:defRPr sz="12000">
                <a:solidFill>
                  <a:schemeClr val="lt1"/>
                </a:solidFill>
              </a:defRPr>
            </a:lvl4pPr>
            <a:lvl5pPr lvl="4" algn="ctr">
              <a:spcBef>
                <a:spcPts val="0"/>
              </a:spcBef>
              <a:buClr>
                <a:schemeClr val="lt1"/>
              </a:buClr>
              <a:buSzPct val="100000"/>
              <a:defRPr sz="12000">
                <a:solidFill>
                  <a:schemeClr val="lt1"/>
                </a:solidFill>
              </a:defRPr>
            </a:lvl5pPr>
            <a:lvl6pPr lvl="5" algn="ctr">
              <a:spcBef>
                <a:spcPts val="0"/>
              </a:spcBef>
              <a:buClr>
                <a:schemeClr val="lt1"/>
              </a:buClr>
              <a:buSzPct val="100000"/>
              <a:defRPr sz="12000">
                <a:solidFill>
                  <a:schemeClr val="lt1"/>
                </a:solidFill>
              </a:defRPr>
            </a:lvl6pPr>
            <a:lvl7pPr lvl="6" algn="ctr">
              <a:spcBef>
                <a:spcPts val="0"/>
              </a:spcBef>
              <a:buClr>
                <a:schemeClr val="lt1"/>
              </a:buClr>
              <a:buSzPct val="100000"/>
              <a:defRPr sz="12000">
                <a:solidFill>
                  <a:schemeClr val="lt1"/>
                </a:solidFill>
              </a:defRPr>
            </a:lvl7pPr>
            <a:lvl8pPr lvl="7" algn="ctr">
              <a:spcBef>
                <a:spcPts val="0"/>
              </a:spcBef>
              <a:buClr>
                <a:schemeClr val="lt1"/>
              </a:buClr>
              <a:buSzPct val="100000"/>
              <a:defRPr sz="12000">
                <a:solidFill>
                  <a:schemeClr val="lt1"/>
                </a:solidFill>
              </a:defRPr>
            </a:lvl8pPr>
            <a:lvl9pPr lvl="8" algn="ctr">
              <a:spcBef>
                <a:spcPts val="0"/>
              </a:spcBef>
              <a:buClr>
                <a:schemeClr val="lt1"/>
              </a:buClr>
              <a:buSzPct val="100000"/>
              <a:defRPr sz="12000">
                <a:solidFill>
                  <a:schemeClr val="lt1"/>
                </a:solidFill>
              </a:defRPr>
            </a:lvl9pPr>
          </a:lstStyle>
          <a:p/>
        </p:txBody>
      </p:sp>
      <p:sp>
        <p:nvSpPr>
          <p:cNvPr id="77" name="Shape 77"/>
          <p:cNvSpPr txBox="1"/>
          <p:nvPr>
            <p:ph idx="1" type="body"/>
          </p:nvPr>
        </p:nvSpPr>
        <p:spPr>
          <a:xfrm>
            <a:off x="311700" y="3369225"/>
            <a:ext cx="8520600" cy="1281900"/>
          </a:xfrm>
          <a:prstGeom prst="rect">
            <a:avLst/>
          </a:prstGeom>
        </p:spPr>
        <p:txBody>
          <a:bodyPr anchorCtr="0" anchor="t" bIns="91425" lIns="91425" rIns="91425" tIns="91425"/>
          <a:lstStyle>
            <a:lvl1pPr lvl="0" algn="ctr">
              <a:spcBef>
                <a:spcPts val="0"/>
              </a:spcBef>
              <a:buClr>
                <a:schemeClr val="lt1"/>
              </a:buClr>
              <a:defRPr>
                <a:solidFill>
                  <a:schemeClr val="lt1"/>
                </a:solidFill>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p:txBody>
      </p:sp>
      <p:sp>
        <p:nvSpPr>
          <p:cNvPr id="78" name="Shape 7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79" name="Shape 79"/>
        <p:cNvGrpSpPr/>
        <p:nvPr/>
      </p:nvGrpSpPr>
      <p:grpSpPr>
        <a:xfrm>
          <a:off x="0" y="0"/>
          <a:ext cx="0" cy="0"/>
          <a:chOff x="0" y="0"/>
          <a:chExt cx="0" cy="0"/>
        </a:xfrm>
      </p:grpSpPr>
      <p:sp>
        <p:nvSpPr>
          <p:cNvPr id="80" name="Shape 80"/>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bg>
      <p:bgPr>
        <a:solidFill>
          <a:schemeClr val="dk1"/>
        </a:solidFill>
      </p:bgPr>
    </p:bg>
    <p:spTree>
      <p:nvGrpSpPr>
        <p:cNvPr id="19" name="Shape 19"/>
        <p:cNvGrpSpPr/>
        <p:nvPr/>
      </p:nvGrpSpPr>
      <p:grpSpPr>
        <a:xfrm>
          <a:off x="0" y="0"/>
          <a:ext cx="0" cy="0"/>
          <a:chOff x="0" y="0"/>
          <a:chExt cx="0" cy="0"/>
        </a:xfrm>
      </p:grpSpPr>
      <p:grpSp>
        <p:nvGrpSpPr>
          <p:cNvPr id="20" name="Shape 20"/>
          <p:cNvGrpSpPr/>
          <p:nvPr/>
        </p:nvGrpSpPr>
        <p:grpSpPr>
          <a:xfrm>
            <a:off x="6098378" y="4"/>
            <a:ext cx="3045625" cy="2030570"/>
            <a:chOff x="6098378" y="4"/>
            <a:chExt cx="3045625" cy="2030570"/>
          </a:xfrm>
        </p:grpSpPr>
        <p:sp>
          <p:nvSpPr>
            <p:cNvPr id="21" name="Shape 21"/>
            <p:cNvSpPr/>
            <p:nvPr/>
          </p:nvSpPr>
          <p:spPr>
            <a:xfrm>
              <a:off x="8128803" y="15"/>
              <a:ext cx="1015200" cy="1015200"/>
            </a:xfrm>
            <a:prstGeom prst="rect">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22" name="Shape 22"/>
            <p:cNvSpPr/>
            <p:nvPr/>
          </p:nvSpPr>
          <p:spPr>
            <a:xfrm flipH="1">
              <a:off x="7113463" y="4"/>
              <a:ext cx="1015200" cy="1015200"/>
            </a:xfrm>
            <a:prstGeom prst="rtTriangle">
              <a:avLst/>
            </a:prstGeom>
            <a:solidFill>
              <a:schemeClr val="accent2"/>
            </a:solidFill>
            <a:ln>
              <a:noFill/>
            </a:ln>
          </p:spPr>
          <p:txBody>
            <a:bodyPr anchorCtr="0" anchor="ctr" bIns="91425" lIns="91425" rIns="91425" tIns="91425">
              <a:noAutofit/>
            </a:bodyPr>
            <a:lstStyle/>
            <a:p>
              <a:pPr lvl="0">
                <a:spcBef>
                  <a:spcPts val="0"/>
                </a:spcBef>
                <a:buNone/>
              </a:pPr>
              <a:r>
                <a:t/>
              </a:r>
              <a:endParaRPr/>
            </a:p>
          </p:txBody>
        </p:sp>
        <p:sp>
          <p:nvSpPr>
            <p:cNvPr id="23" name="Shape 23"/>
            <p:cNvSpPr/>
            <p:nvPr/>
          </p:nvSpPr>
          <p:spPr>
            <a:xfrm flipH="1" rot="10800000">
              <a:off x="7113588" y="106"/>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24" name="Shape 24"/>
            <p:cNvSpPr/>
            <p:nvPr/>
          </p:nvSpPr>
          <p:spPr>
            <a:xfrm rot="10800000">
              <a:off x="6098378" y="96"/>
              <a:ext cx="1015200" cy="1015200"/>
            </a:xfrm>
            <a:prstGeom prst="rtTriangle">
              <a:avLst/>
            </a:prstGeom>
            <a:solidFill>
              <a:schemeClr val="accent1"/>
            </a:solidFill>
            <a:ln>
              <a:noFill/>
            </a:ln>
          </p:spPr>
          <p:txBody>
            <a:bodyPr anchorCtr="0" anchor="ctr" bIns="91425" lIns="91425" rIns="91425" tIns="91425">
              <a:noAutofit/>
            </a:bodyPr>
            <a:lstStyle/>
            <a:p>
              <a:pPr lvl="0">
                <a:spcBef>
                  <a:spcPts val="0"/>
                </a:spcBef>
                <a:buNone/>
              </a:pPr>
              <a:r>
                <a:t/>
              </a:r>
              <a:endParaRPr/>
            </a:p>
          </p:txBody>
        </p:sp>
        <p:sp>
          <p:nvSpPr>
            <p:cNvPr id="25" name="Shape 25"/>
            <p:cNvSpPr/>
            <p:nvPr/>
          </p:nvSpPr>
          <p:spPr>
            <a:xfrm rot="10800000">
              <a:off x="8128789" y="1015375"/>
              <a:ext cx="1015200" cy="10152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grpSp>
      <p:sp>
        <p:nvSpPr>
          <p:cNvPr id="26" name="Shape 26"/>
          <p:cNvSpPr txBox="1"/>
          <p:nvPr>
            <p:ph type="title"/>
          </p:nvPr>
        </p:nvSpPr>
        <p:spPr>
          <a:xfrm>
            <a:off x="598100" y="2152347"/>
            <a:ext cx="8222100" cy="838800"/>
          </a:xfrm>
          <a:prstGeom prst="rect">
            <a:avLst/>
          </a:prstGeom>
        </p:spPr>
        <p:txBody>
          <a:bodyPr anchorCtr="0" anchor="ctr" bIns="91425" lIns="91425" rIns="91425" tIns="91425"/>
          <a:lstStyle>
            <a:lvl1pPr lvl="0">
              <a:spcBef>
                <a:spcPts val="0"/>
              </a:spcBef>
              <a:buClr>
                <a:schemeClr val="lt1"/>
              </a:buClr>
              <a:buSzPct val="100000"/>
              <a:defRPr sz="4200">
                <a:solidFill>
                  <a:schemeClr val="lt1"/>
                </a:solidFill>
              </a:defRPr>
            </a:lvl1pPr>
            <a:lvl2pPr lvl="1">
              <a:spcBef>
                <a:spcPts val="0"/>
              </a:spcBef>
              <a:buClr>
                <a:schemeClr val="lt1"/>
              </a:buClr>
              <a:buSzPct val="100000"/>
              <a:defRPr sz="4200">
                <a:solidFill>
                  <a:schemeClr val="lt1"/>
                </a:solidFill>
              </a:defRPr>
            </a:lvl2pPr>
            <a:lvl3pPr lvl="2">
              <a:spcBef>
                <a:spcPts val="0"/>
              </a:spcBef>
              <a:buClr>
                <a:schemeClr val="lt1"/>
              </a:buClr>
              <a:buSzPct val="100000"/>
              <a:defRPr sz="4200">
                <a:solidFill>
                  <a:schemeClr val="lt1"/>
                </a:solidFill>
              </a:defRPr>
            </a:lvl3pPr>
            <a:lvl4pPr lvl="3">
              <a:spcBef>
                <a:spcPts val="0"/>
              </a:spcBef>
              <a:buClr>
                <a:schemeClr val="lt1"/>
              </a:buClr>
              <a:buSzPct val="100000"/>
              <a:defRPr sz="4200">
                <a:solidFill>
                  <a:schemeClr val="lt1"/>
                </a:solidFill>
              </a:defRPr>
            </a:lvl4pPr>
            <a:lvl5pPr lvl="4">
              <a:spcBef>
                <a:spcPts val="0"/>
              </a:spcBef>
              <a:buClr>
                <a:schemeClr val="lt1"/>
              </a:buClr>
              <a:buSzPct val="100000"/>
              <a:defRPr sz="4200">
                <a:solidFill>
                  <a:schemeClr val="lt1"/>
                </a:solidFill>
              </a:defRPr>
            </a:lvl5pPr>
            <a:lvl6pPr lvl="5">
              <a:spcBef>
                <a:spcPts val="0"/>
              </a:spcBef>
              <a:buClr>
                <a:schemeClr val="lt1"/>
              </a:buClr>
              <a:buSzPct val="100000"/>
              <a:defRPr sz="4200">
                <a:solidFill>
                  <a:schemeClr val="lt1"/>
                </a:solidFill>
              </a:defRPr>
            </a:lvl6pPr>
            <a:lvl7pPr lvl="6">
              <a:spcBef>
                <a:spcPts val="0"/>
              </a:spcBef>
              <a:buClr>
                <a:schemeClr val="lt1"/>
              </a:buClr>
              <a:buSzPct val="100000"/>
              <a:defRPr sz="4200">
                <a:solidFill>
                  <a:schemeClr val="lt1"/>
                </a:solidFill>
              </a:defRPr>
            </a:lvl7pPr>
            <a:lvl8pPr lvl="7">
              <a:spcBef>
                <a:spcPts val="0"/>
              </a:spcBef>
              <a:buClr>
                <a:schemeClr val="lt1"/>
              </a:buClr>
              <a:buSzPct val="100000"/>
              <a:defRPr sz="4200">
                <a:solidFill>
                  <a:schemeClr val="lt1"/>
                </a:solidFill>
              </a:defRPr>
            </a:lvl8pPr>
            <a:lvl9pPr lvl="8">
              <a:spcBef>
                <a:spcPts val="0"/>
              </a:spcBef>
              <a:buClr>
                <a:schemeClr val="lt1"/>
              </a:buClr>
              <a:buSzPct val="100000"/>
              <a:defRPr sz="4200">
                <a:solidFill>
                  <a:schemeClr val="lt1"/>
                </a:solidFill>
              </a:defRPr>
            </a:lvl9pPr>
          </a:lstStyle>
          <a:p/>
        </p:txBody>
      </p:sp>
      <p:sp>
        <p:nvSpPr>
          <p:cNvPr id="27" name="Shape 27"/>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bg>
      <p:bgPr>
        <a:solidFill>
          <a:srgbClr val="A4C2F4"/>
        </a:solidFill>
      </p:bgPr>
    </p:bg>
    <p:spTree>
      <p:nvGrpSpPr>
        <p:cNvPr id="28" name="Shape 28"/>
        <p:cNvGrpSpPr/>
        <p:nvPr/>
      </p:nvGrpSpPr>
      <p:grpSpPr>
        <a:xfrm>
          <a:off x="0" y="0"/>
          <a:ext cx="0" cy="0"/>
          <a:chOff x="0" y="0"/>
          <a:chExt cx="0" cy="0"/>
        </a:xfrm>
      </p:grpSpPr>
      <p:grpSp>
        <p:nvGrpSpPr>
          <p:cNvPr id="29" name="Shape 29"/>
          <p:cNvGrpSpPr/>
          <p:nvPr/>
        </p:nvGrpSpPr>
        <p:grpSpPr>
          <a:xfrm>
            <a:off x="0" y="3903669"/>
            <a:ext cx="9144000" cy="1239925"/>
            <a:chOff x="0" y="3903669"/>
            <a:chExt cx="9144000" cy="1239925"/>
          </a:xfrm>
        </p:grpSpPr>
        <p:sp>
          <p:nvSpPr>
            <p:cNvPr id="30" name="Shape 30"/>
            <p:cNvSpPr/>
            <p:nvPr/>
          </p:nvSpPr>
          <p:spPr>
            <a:xfrm>
              <a:off x="8154895" y="3903669"/>
              <a:ext cx="989100" cy="987900"/>
            </a:xfrm>
            <a:prstGeom prst="rtTriangle">
              <a:avLst/>
            </a:prstGeom>
            <a:solidFill>
              <a:srgbClr val="6FA8DC"/>
            </a:solidFill>
            <a:ln>
              <a:noFill/>
            </a:ln>
          </p:spPr>
          <p:txBody>
            <a:bodyPr anchorCtr="0" anchor="ctr" bIns="91425" lIns="91425" rIns="91425" tIns="91425">
              <a:noAutofit/>
            </a:bodyPr>
            <a:lstStyle/>
            <a:p>
              <a:pPr lvl="0">
                <a:spcBef>
                  <a:spcPts val="0"/>
                </a:spcBef>
                <a:buNone/>
              </a:pPr>
              <a:r>
                <a:t/>
              </a:r>
              <a:endParaRPr/>
            </a:p>
          </p:txBody>
        </p:sp>
        <p:sp>
          <p:nvSpPr>
            <p:cNvPr id="31" name="Shape 31"/>
            <p:cNvSpPr/>
            <p:nvPr/>
          </p:nvSpPr>
          <p:spPr>
            <a:xfrm flipH="1">
              <a:off x="6181162" y="3903669"/>
              <a:ext cx="989100" cy="987900"/>
            </a:xfrm>
            <a:prstGeom prst="rtTriangle">
              <a:avLst/>
            </a:prstGeom>
            <a:solidFill>
              <a:schemeClr val="accent6"/>
            </a:solidFill>
            <a:ln>
              <a:noFill/>
            </a:ln>
          </p:spPr>
          <p:txBody>
            <a:bodyPr anchorCtr="0" anchor="ctr" bIns="91425" lIns="91425" rIns="91425" tIns="91425">
              <a:noAutofit/>
            </a:bodyPr>
            <a:lstStyle/>
            <a:p>
              <a:pPr lvl="0">
                <a:spcBef>
                  <a:spcPts val="0"/>
                </a:spcBef>
                <a:buNone/>
              </a:pPr>
              <a:r>
                <a:t/>
              </a:r>
              <a:endParaRPr/>
            </a:p>
          </p:txBody>
        </p:sp>
        <p:sp>
          <p:nvSpPr>
            <p:cNvPr id="32" name="Shape 32"/>
            <p:cNvSpPr/>
            <p:nvPr/>
          </p:nvSpPr>
          <p:spPr>
            <a:xfrm>
              <a:off x="7170274" y="3903669"/>
              <a:ext cx="989100" cy="987900"/>
            </a:xfrm>
            <a:prstGeom prst="rect">
              <a:avLst/>
            </a:prstGeom>
            <a:solidFill>
              <a:srgbClr val="C9DAF8"/>
            </a:solidFill>
            <a:ln>
              <a:noFill/>
            </a:ln>
          </p:spPr>
          <p:txBody>
            <a:bodyPr anchorCtr="0" anchor="ctr" bIns="91425" lIns="91425" rIns="91425" tIns="91425">
              <a:noAutofit/>
            </a:bodyPr>
            <a:lstStyle/>
            <a:p>
              <a:pPr lvl="0">
                <a:spcBef>
                  <a:spcPts val="0"/>
                </a:spcBef>
                <a:buNone/>
              </a:pPr>
              <a:r>
                <a:t/>
              </a:r>
              <a:endParaRPr/>
            </a:p>
          </p:txBody>
        </p:sp>
        <p:sp>
          <p:nvSpPr>
            <p:cNvPr id="33" name="Shape 33"/>
            <p:cNvSpPr/>
            <p:nvPr/>
          </p:nvSpPr>
          <p:spPr>
            <a:xfrm rot="10800000">
              <a:off x="8154757" y="3903682"/>
              <a:ext cx="989100" cy="987900"/>
            </a:xfrm>
            <a:prstGeom prst="rtTriangl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34" name="Shape 34"/>
            <p:cNvSpPr/>
            <p:nvPr/>
          </p:nvSpPr>
          <p:spPr>
            <a:xfrm>
              <a:off x="0" y="4891594"/>
              <a:ext cx="9144000" cy="2520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35" name="Shape 35"/>
          <p:cNvSpPr txBox="1"/>
          <p:nvPr>
            <p:ph type="title"/>
          </p:nvPr>
        </p:nvSpPr>
        <p:spPr>
          <a:xfrm>
            <a:off x="311700" y="410000"/>
            <a:ext cx="8520600" cy="607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6" name="Shape 36"/>
          <p:cNvSpPr txBox="1"/>
          <p:nvPr>
            <p:ph idx="1" type="body"/>
          </p:nvPr>
        </p:nvSpPr>
        <p:spPr>
          <a:xfrm>
            <a:off x="311700" y="1229875"/>
            <a:ext cx="8520600" cy="3339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7" name="Shape 37"/>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38" name="Shape 38"/>
        <p:cNvGrpSpPr/>
        <p:nvPr/>
      </p:nvGrpSpPr>
      <p:grpSpPr>
        <a:xfrm>
          <a:off x="0" y="0"/>
          <a:ext cx="0" cy="0"/>
          <a:chOff x="0" y="0"/>
          <a:chExt cx="0" cy="0"/>
        </a:xfrm>
      </p:grpSpPr>
      <p:sp>
        <p:nvSpPr>
          <p:cNvPr id="39" name="Shape 39"/>
          <p:cNvSpPr txBox="1"/>
          <p:nvPr>
            <p:ph type="title"/>
          </p:nvPr>
        </p:nvSpPr>
        <p:spPr>
          <a:xfrm>
            <a:off x="311700" y="410000"/>
            <a:ext cx="8520600" cy="607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 type="body"/>
          </p:nvPr>
        </p:nvSpPr>
        <p:spPr>
          <a:xfrm>
            <a:off x="311700" y="1229975"/>
            <a:ext cx="3999900" cy="3339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1" name="Shape 41"/>
          <p:cNvSpPr txBox="1"/>
          <p:nvPr>
            <p:ph idx="2" type="body"/>
          </p:nvPr>
        </p:nvSpPr>
        <p:spPr>
          <a:xfrm>
            <a:off x="4832400" y="1229975"/>
            <a:ext cx="3999900" cy="3339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2" name="Shape 42"/>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3" name="Shape 43"/>
        <p:cNvGrpSpPr/>
        <p:nvPr/>
      </p:nvGrpSpPr>
      <p:grpSpPr>
        <a:xfrm>
          <a:off x="0" y="0"/>
          <a:ext cx="0" cy="0"/>
          <a:chOff x="0" y="0"/>
          <a:chExt cx="0" cy="0"/>
        </a:xfrm>
      </p:grpSpPr>
      <p:sp>
        <p:nvSpPr>
          <p:cNvPr id="44" name="Shape 44"/>
          <p:cNvSpPr txBox="1"/>
          <p:nvPr>
            <p:ph type="title"/>
          </p:nvPr>
        </p:nvSpPr>
        <p:spPr>
          <a:xfrm>
            <a:off x="311700" y="410000"/>
            <a:ext cx="8520600" cy="6078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5" name="Shape 45"/>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46" name="Shape 46"/>
        <p:cNvGrpSpPr/>
        <p:nvPr/>
      </p:nvGrpSpPr>
      <p:grpSpPr>
        <a:xfrm>
          <a:off x="0" y="0"/>
          <a:ext cx="0" cy="0"/>
          <a:chOff x="0" y="0"/>
          <a:chExt cx="0" cy="0"/>
        </a:xfrm>
      </p:grpSpPr>
      <p:sp>
        <p:nvSpPr>
          <p:cNvPr id="47" name="Shape 47"/>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8" name="Shape 48"/>
          <p:cNvSpPr txBox="1"/>
          <p:nvPr>
            <p:ph idx="1" type="body"/>
          </p:nvPr>
        </p:nvSpPr>
        <p:spPr>
          <a:xfrm>
            <a:off x="311700" y="1465804"/>
            <a:ext cx="2808000" cy="31032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49" name="Shape 49"/>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accent4"/>
        </a:solidFill>
      </p:bgPr>
    </p:bg>
    <p:spTree>
      <p:nvGrpSpPr>
        <p:cNvPr id="50" name="Shape 50"/>
        <p:cNvGrpSpPr/>
        <p:nvPr/>
      </p:nvGrpSpPr>
      <p:grpSpPr>
        <a:xfrm>
          <a:off x="0" y="0"/>
          <a:ext cx="0" cy="0"/>
          <a:chOff x="0" y="0"/>
          <a:chExt cx="0" cy="0"/>
        </a:xfrm>
      </p:grpSpPr>
      <p:grpSp>
        <p:nvGrpSpPr>
          <p:cNvPr id="51" name="Shape 51"/>
          <p:cNvGrpSpPr/>
          <p:nvPr/>
        </p:nvGrpSpPr>
        <p:grpSpPr>
          <a:xfrm>
            <a:off x="6098378" y="4"/>
            <a:ext cx="3045625" cy="2030570"/>
            <a:chOff x="6098378" y="4"/>
            <a:chExt cx="3045625" cy="2030570"/>
          </a:xfrm>
        </p:grpSpPr>
        <p:sp>
          <p:nvSpPr>
            <p:cNvPr id="52" name="Shape 52"/>
            <p:cNvSpPr/>
            <p:nvPr/>
          </p:nvSpPr>
          <p:spPr>
            <a:xfrm>
              <a:off x="8128803" y="15"/>
              <a:ext cx="1015200" cy="1015200"/>
            </a:xfrm>
            <a:prstGeom prst="rect">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53" name="Shape 53"/>
            <p:cNvSpPr/>
            <p:nvPr/>
          </p:nvSpPr>
          <p:spPr>
            <a:xfrm flipH="1">
              <a:off x="7113463" y="4"/>
              <a:ext cx="1015200" cy="10152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54" name="Shape 54"/>
            <p:cNvSpPr/>
            <p:nvPr/>
          </p:nvSpPr>
          <p:spPr>
            <a:xfrm flipH="1" rot="10800000">
              <a:off x="7113588" y="106"/>
              <a:ext cx="1015200" cy="1015200"/>
            </a:xfrm>
            <a:prstGeom prst="rtTriangle">
              <a:avLst/>
            </a:prstGeom>
            <a:solidFill>
              <a:schemeClr val="accent3"/>
            </a:solidFill>
            <a:ln>
              <a:noFill/>
            </a:ln>
          </p:spPr>
          <p:txBody>
            <a:bodyPr anchorCtr="0" anchor="ctr" bIns="91425" lIns="91425" rIns="91425" tIns="91425">
              <a:noAutofit/>
            </a:bodyPr>
            <a:lstStyle/>
            <a:p>
              <a:pPr lvl="0">
                <a:spcBef>
                  <a:spcPts val="0"/>
                </a:spcBef>
                <a:buNone/>
              </a:pPr>
              <a:r>
                <a:t/>
              </a:r>
              <a:endParaRPr/>
            </a:p>
          </p:txBody>
        </p:sp>
        <p:sp>
          <p:nvSpPr>
            <p:cNvPr id="55" name="Shape 55"/>
            <p:cNvSpPr/>
            <p:nvPr/>
          </p:nvSpPr>
          <p:spPr>
            <a:xfrm rot="10800000">
              <a:off x="6098378" y="96"/>
              <a:ext cx="1015200" cy="10152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sp>
          <p:nvSpPr>
            <p:cNvPr id="56" name="Shape 56"/>
            <p:cNvSpPr/>
            <p:nvPr/>
          </p:nvSpPr>
          <p:spPr>
            <a:xfrm rot="10800000">
              <a:off x="8128789" y="1015375"/>
              <a:ext cx="1015200" cy="1015200"/>
            </a:xfrm>
            <a:prstGeom prst="rtTriangle">
              <a:avLst/>
            </a:prstGeom>
            <a:solidFill>
              <a:schemeClr val="accent5"/>
            </a:solidFill>
            <a:ln>
              <a:noFill/>
            </a:ln>
          </p:spPr>
          <p:txBody>
            <a:bodyPr anchorCtr="0" anchor="ctr" bIns="91425" lIns="91425" rIns="91425" tIns="91425">
              <a:noAutofit/>
            </a:bodyPr>
            <a:lstStyle/>
            <a:p>
              <a:pPr lvl="0">
                <a:spcBef>
                  <a:spcPts val="0"/>
                </a:spcBef>
                <a:buNone/>
              </a:pPr>
              <a:r>
                <a:t/>
              </a:r>
              <a:endParaRPr/>
            </a:p>
          </p:txBody>
        </p:sp>
      </p:grpSp>
      <p:sp>
        <p:nvSpPr>
          <p:cNvPr id="57" name="Shape 57"/>
          <p:cNvSpPr txBox="1"/>
          <p:nvPr>
            <p:ph type="title"/>
          </p:nvPr>
        </p:nvSpPr>
        <p:spPr>
          <a:xfrm>
            <a:off x="490250" y="526350"/>
            <a:ext cx="56187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58" name="Shape 5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59" name="Shape 59"/>
        <p:cNvGrpSpPr/>
        <p:nvPr/>
      </p:nvGrpSpPr>
      <p:grpSpPr>
        <a:xfrm>
          <a:off x="0" y="0"/>
          <a:ext cx="0" cy="0"/>
          <a:chOff x="0" y="0"/>
          <a:chExt cx="0" cy="0"/>
        </a:xfrm>
      </p:grpSpPr>
      <p:sp>
        <p:nvSpPr>
          <p:cNvPr id="60" name="Shape 60"/>
          <p:cNvSpPr/>
          <p:nvPr/>
        </p:nvSpPr>
        <p:spPr>
          <a:xfrm>
            <a:off x="4572000" y="-175"/>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61" name="Shape 6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62" name="Shape 62"/>
          <p:cNvSpPr txBox="1"/>
          <p:nvPr>
            <p:ph type="title"/>
          </p:nvPr>
        </p:nvSpPr>
        <p:spPr>
          <a:xfrm>
            <a:off x="265500" y="1151100"/>
            <a:ext cx="4045200" cy="15645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63" name="Shape 63"/>
          <p:cNvSpPr txBox="1"/>
          <p:nvPr>
            <p:ph idx="1" type="subTitle"/>
          </p:nvPr>
        </p:nvSpPr>
        <p:spPr>
          <a:xfrm>
            <a:off x="265500" y="2769001"/>
            <a:ext cx="4045200" cy="12693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64" name="Shape 64"/>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65" name="Shape 65"/>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66" name="Shape 66"/>
        <p:cNvGrpSpPr/>
        <p:nvPr/>
      </p:nvGrpSpPr>
      <p:grpSpPr>
        <a:xfrm>
          <a:off x="0" y="0"/>
          <a:ext cx="0" cy="0"/>
          <a:chOff x="0" y="0"/>
          <a:chExt cx="0" cy="0"/>
        </a:xfrm>
      </p:grpSpPr>
      <p:sp>
        <p:nvSpPr>
          <p:cNvPr id="67" name="Shape 67"/>
          <p:cNvSpPr txBox="1"/>
          <p:nvPr>
            <p:ph idx="1" type="body"/>
          </p:nvPr>
        </p:nvSpPr>
        <p:spPr>
          <a:xfrm>
            <a:off x="319500" y="4230575"/>
            <a:ext cx="5998800" cy="5988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68" name="Shape 68"/>
          <p:cNvSpPr txBox="1"/>
          <p:nvPr>
            <p:ph idx="12" type="sldNum"/>
          </p:nvPr>
        </p:nvSpPr>
        <p:spPr>
          <a:xfrm>
            <a:off x="8460431" y="4651190"/>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dk2"/>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10000"/>
            <a:ext cx="8520600" cy="607800"/>
          </a:xfrm>
          <a:prstGeom prst="rect">
            <a:avLst/>
          </a:prstGeom>
          <a:noFill/>
          <a:ln>
            <a:noFill/>
          </a:ln>
        </p:spPr>
        <p:txBody>
          <a:bodyPr anchorCtr="0" anchor="t" bIns="91425" lIns="91425" rIns="91425" tIns="91425"/>
          <a:lstStyle>
            <a:lvl1pPr lv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a:spcBef>
                <a:spcPts val="0"/>
              </a:spcBef>
              <a:buClr>
                <a:schemeClr val="dk1"/>
              </a:buClr>
              <a:buSzPct val="100000"/>
              <a:buFont typeface="Roboto"/>
              <a:buNone/>
              <a:defRPr sz="3000">
                <a:solidFill>
                  <a:schemeClr val="dk1"/>
                </a:solidFill>
                <a:latin typeface="Roboto"/>
                <a:ea typeface="Roboto"/>
                <a:cs typeface="Roboto"/>
                <a:sym typeface="Roboto"/>
              </a:defRPr>
            </a:lvl2pPr>
            <a:lvl3pPr lvl="2">
              <a:spcBef>
                <a:spcPts val="0"/>
              </a:spcBef>
              <a:buClr>
                <a:schemeClr val="dk1"/>
              </a:buClr>
              <a:buSzPct val="100000"/>
              <a:buFont typeface="Roboto"/>
              <a:buNone/>
              <a:defRPr sz="3000">
                <a:solidFill>
                  <a:schemeClr val="dk1"/>
                </a:solidFill>
                <a:latin typeface="Roboto"/>
                <a:ea typeface="Roboto"/>
                <a:cs typeface="Roboto"/>
                <a:sym typeface="Roboto"/>
              </a:defRPr>
            </a:lvl3pPr>
            <a:lvl4pPr lvl="3">
              <a:spcBef>
                <a:spcPts val="0"/>
              </a:spcBef>
              <a:buClr>
                <a:schemeClr val="dk1"/>
              </a:buClr>
              <a:buSzPct val="100000"/>
              <a:buFont typeface="Roboto"/>
              <a:buNone/>
              <a:defRPr sz="3000">
                <a:solidFill>
                  <a:schemeClr val="dk1"/>
                </a:solidFill>
                <a:latin typeface="Roboto"/>
                <a:ea typeface="Roboto"/>
                <a:cs typeface="Roboto"/>
                <a:sym typeface="Roboto"/>
              </a:defRPr>
            </a:lvl4pPr>
            <a:lvl5pPr lvl="4">
              <a:spcBef>
                <a:spcPts val="0"/>
              </a:spcBef>
              <a:buClr>
                <a:schemeClr val="dk1"/>
              </a:buClr>
              <a:buSzPct val="100000"/>
              <a:buFont typeface="Roboto"/>
              <a:buNone/>
              <a:defRPr sz="3000">
                <a:solidFill>
                  <a:schemeClr val="dk1"/>
                </a:solidFill>
                <a:latin typeface="Roboto"/>
                <a:ea typeface="Roboto"/>
                <a:cs typeface="Roboto"/>
                <a:sym typeface="Roboto"/>
              </a:defRPr>
            </a:lvl5pPr>
            <a:lvl6pPr lvl="5">
              <a:spcBef>
                <a:spcPts val="0"/>
              </a:spcBef>
              <a:buClr>
                <a:schemeClr val="dk1"/>
              </a:buClr>
              <a:buSzPct val="100000"/>
              <a:buFont typeface="Roboto"/>
              <a:buNone/>
              <a:defRPr sz="3000">
                <a:solidFill>
                  <a:schemeClr val="dk1"/>
                </a:solidFill>
                <a:latin typeface="Roboto"/>
                <a:ea typeface="Roboto"/>
                <a:cs typeface="Roboto"/>
                <a:sym typeface="Roboto"/>
              </a:defRPr>
            </a:lvl6pPr>
            <a:lvl7pPr lvl="6">
              <a:spcBef>
                <a:spcPts val="0"/>
              </a:spcBef>
              <a:buClr>
                <a:schemeClr val="dk1"/>
              </a:buClr>
              <a:buSzPct val="100000"/>
              <a:buFont typeface="Roboto"/>
              <a:buNone/>
              <a:defRPr sz="3000">
                <a:solidFill>
                  <a:schemeClr val="dk1"/>
                </a:solidFill>
                <a:latin typeface="Roboto"/>
                <a:ea typeface="Roboto"/>
                <a:cs typeface="Roboto"/>
                <a:sym typeface="Roboto"/>
              </a:defRPr>
            </a:lvl7pPr>
            <a:lvl8pPr lvl="7">
              <a:spcBef>
                <a:spcPts val="0"/>
              </a:spcBef>
              <a:buClr>
                <a:schemeClr val="dk1"/>
              </a:buClr>
              <a:buSzPct val="100000"/>
              <a:buFont typeface="Roboto"/>
              <a:buNone/>
              <a:defRPr sz="3000">
                <a:solidFill>
                  <a:schemeClr val="dk1"/>
                </a:solidFill>
                <a:latin typeface="Roboto"/>
                <a:ea typeface="Roboto"/>
                <a:cs typeface="Roboto"/>
                <a:sym typeface="Roboto"/>
              </a:defRPr>
            </a:lvl8pPr>
            <a:lvl9pPr lvl="8">
              <a:spcBef>
                <a:spcPts val="0"/>
              </a:spcBef>
              <a:buClr>
                <a:schemeClr val="dk1"/>
              </a:buClr>
              <a:buSzPct val="100000"/>
              <a:buFont typeface="Roboto"/>
              <a:buNone/>
              <a:defRPr sz="3000">
                <a:solidFill>
                  <a:schemeClr val="dk1"/>
                </a:solidFill>
                <a:latin typeface="Roboto"/>
                <a:ea typeface="Roboto"/>
                <a:cs typeface="Roboto"/>
                <a:sym typeface="Roboto"/>
              </a:defRPr>
            </a:lvl9pPr>
          </a:lstStyle>
          <a:p/>
        </p:txBody>
      </p:sp>
      <p:sp>
        <p:nvSpPr>
          <p:cNvPr id="7" name="Shape 7"/>
          <p:cNvSpPr txBox="1"/>
          <p:nvPr>
            <p:ph idx="1" type="body"/>
          </p:nvPr>
        </p:nvSpPr>
        <p:spPr>
          <a:xfrm>
            <a:off x="311700" y="1229875"/>
            <a:ext cx="8520600" cy="33390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p:txBody>
      </p:sp>
      <p:sp>
        <p:nvSpPr>
          <p:cNvPr id="8" name="Shape 8"/>
          <p:cNvSpPr txBox="1"/>
          <p:nvPr>
            <p:ph idx="12" type="sldNum"/>
          </p:nvPr>
        </p:nvSpPr>
        <p:spPr>
          <a:xfrm>
            <a:off x="8460431" y="4651190"/>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lt1"/>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4.png"/><Relationship Id="rId4" Type="http://schemas.openxmlformats.org/officeDocument/2006/relationships/image" Target="../media/image03.png"/><Relationship Id="rId5" Type="http://schemas.openxmlformats.org/officeDocument/2006/relationships/image" Target="../media/image0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4.png"/><Relationship Id="rId4" Type="http://schemas.openxmlformats.org/officeDocument/2006/relationships/image" Target="../media/image00.png"/><Relationship Id="rId5" Type="http://schemas.openxmlformats.org/officeDocument/2006/relationships/image" Target="../media/image0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7.png"/><Relationship Id="rId4" Type="http://schemas.openxmlformats.org/officeDocument/2006/relationships/image" Target="../media/image02.png"/><Relationship Id="rId5" Type="http://schemas.openxmlformats.org/officeDocument/2006/relationships/image" Target="../media/image0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4A86E8"/>
        </a:solidFill>
      </p:bgPr>
    </p:bg>
    <p:spTree>
      <p:nvGrpSpPr>
        <p:cNvPr id="84" name="Shape 84"/>
        <p:cNvGrpSpPr/>
        <p:nvPr/>
      </p:nvGrpSpPr>
      <p:grpSpPr>
        <a:xfrm>
          <a:off x="0" y="0"/>
          <a:ext cx="0" cy="0"/>
          <a:chOff x="0" y="0"/>
          <a:chExt cx="0" cy="0"/>
        </a:xfrm>
      </p:grpSpPr>
      <p:sp>
        <p:nvSpPr>
          <p:cNvPr id="85" name="Shape 85"/>
          <p:cNvSpPr txBox="1"/>
          <p:nvPr>
            <p:ph type="ctrTitle"/>
          </p:nvPr>
        </p:nvSpPr>
        <p:spPr>
          <a:xfrm>
            <a:off x="598100" y="1775222"/>
            <a:ext cx="8222100" cy="838800"/>
          </a:xfrm>
          <a:prstGeom prst="rect">
            <a:avLst/>
          </a:prstGeom>
        </p:spPr>
        <p:txBody>
          <a:bodyPr anchorCtr="0" anchor="b" bIns="91425" lIns="91425" rIns="91425" tIns="91425">
            <a:noAutofit/>
          </a:bodyPr>
          <a:lstStyle/>
          <a:p>
            <a:pPr lvl="0">
              <a:spcBef>
                <a:spcPts val="0"/>
              </a:spcBef>
              <a:buNone/>
            </a:pPr>
            <a:r>
              <a:rPr lang="en" sz="7200"/>
              <a:t>Swiss Army App</a:t>
            </a:r>
            <a:r>
              <a:rPr lang="en"/>
              <a:t>	</a:t>
            </a:r>
          </a:p>
        </p:txBody>
      </p:sp>
      <p:sp>
        <p:nvSpPr>
          <p:cNvPr id="86" name="Shape 86"/>
          <p:cNvSpPr txBox="1"/>
          <p:nvPr>
            <p:ph idx="1" type="subTitle"/>
          </p:nvPr>
        </p:nvSpPr>
        <p:spPr>
          <a:xfrm>
            <a:off x="390525" y="2789103"/>
            <a:ext cx="8222100" cy="2168100"/>
          </a:xfrm>
          <a:prstGeom prst="rect">
            <a:avLst/>
          </a:prstGeom>
        </p:spPr>
        <p:txBody>
          <a:bodyPr anchorCtr="0" anchor="t" bIns="91425" lIns="91425" rIns="91425" tIns="91425">
            <a:noAutofit/>
          </a:bodyPr>
          <a:lstStyle/>
          <a:p>
            <a:pPr lvl="0">
              <a:spcBef>
                <a:spcPts val="0"/>
              </a:spcBef>
              <a:buNone/>
            </a:pPr>
            <a:r>
              <a:rPr lang="en" sz="2400"/>
              <a:t>A location-based app that can do (almost) everything</a:t>
            </a:r>
          </a:p>
          <a:p>
            <a:pPr lvl="0">
              <a:spcBef>
                <a:spcPts val="0"/>
              </a:spcBef>
              <a:buNone/>
            </a:pPr>
            <a:r>
              <a:t/>
            </a:r>
            <a:endParaRPr/>
          </a:p>
          <a:p>
            <a:pPr lvl="0">
              <a:spcBef>
                <a:spcPts val="0"/>
              </a:spcBef>
              <a:buNone/>
            </a:pPr>
            <a:r>
              <a:t/>
            </a:r>
            <a:endParaRPr/>
          </a:p>
          <a:p>
            <a:pPr lvl="0">
              <a:spcBef>
                <a:spcPts val="0"/>
              </a:spcBef>
              <a:buNone/>
            </a:pPr>
            <a:r>
              <a:rPr lang="en"/>
              <a:t>Created by: Team Android 8.0 Oreo</a:t>
            </a:r>
          </a:p>
          <a:p>
            <a:pPr lvl="0">
              <a:spcBef>
                <a:spcPts val="0"/>
              </a:spcBef>
              <a:buNone/>
            </a:pPr>
            <a:r>
              <a:rPr lang="en"/>
              <a:t>Andrew Chan </a:t>
            </a:r>
          </a:p>
          <a:p>
            <a:pPr lvl="0">
              <a:spcBef>
                <a:spcPts val="0"/>
              </a:spcBef>
              <a:buNone/>
            </a:pPr>
            <a:r>
              <a:rPr lang="en"/>
              <a:t>Omar Ouf</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Overview</a:t>
            </a:r>
          </a:p>
        </p:txBody>
      </p:sp>
      <p:sp>
        <p:nvSpPr>
          <p:cNvPr id="92" name="Shape 92"/>
          <p:cNvSpPr txBox="1"/>
          <p:nvPr>
            <p:ph idx="1" type="body"/>
          </p:nvPr>
        </p:nvSpPr>
        <p:spPr>
          <a:xfrm>
            <a:off x="311700" y="1229875"/>
            <a:ext cx="8520600" cy="3339000"/>
          </a:xfrm>
          <a:prstGeom prst="rect">
            <a:avLst/>
          </a:prstGeom>
        </p:spPr>
        <p:txBody>
          <a:bodyPr anchorCtr="0" anchor="t" bIns="91425" lIns="91425" rIns="91425" tIns="91425">
            <a:noAutofit/>
          </a:bodyPr>
          <a:lstStyle/>
          <a:p>
            <a:pPr lvl="0">
              <a:spcBef>
                <a:spcPts val="0"/>
              </a:spcBef>
              <a:buNone/>
            </a:pPr>
            <a:r>
              <a:rPr lang="en" sz="2400"/>
              <a:t>The Swiss Army App is an app that triggers user-assigned tasks/actions when in proximity of the pre-defined location.</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6" name="Shape 96"/>
        <p:cNvGrpSpPr/>
        <p:nvPr/>
      </p:nvGrpSpPr>
      <p:grpSpPr>
        <a:xfrm>
          <a:off x="0" y="0"/>
          <a:ext cx="0" cy="0"/>
          <a:chOff x="0" y="0"/>
          <a:chExt cx="0" cy="0"/>
        </a:xfrm>
      </p:grpSpPr>
      <p:sp>
        <p:nvSpPr>
          <p:cNvPr id="97" name="Shape 97"/>
          <p:cNvSpPr txBox="1"/>
          <p:nvPr>
            <p:ph type="title"/>
          </p:nvPr>
        </p:nvSpPr>
        <p:spPr>
          <a:xfrm>
            <a:off x="311700" y="410000"/>
            <a:ext cx="8520600" cy="607800"/>
          </a:xfrm>
          <a:prstGeom prst="rect">
            <a:avLst/>
          </a:prstGeom>
        </p:spPr>
        <p:txBody>
          <a:bodyPr anchorCtr="0" anchor="t" bIns="91425" lIns="91425" rIns="91425" tIns="91425">
            <a:noAutofit/>
          </a:bodyPr>
          <a:lstStyle/>
          <a:p>
            <a:pPr lvl="0">
              <a:spcBef>
                <a:spcPts val="0"/>
              </a:spcBef>
              <a:buNone/>
            </a:pPr>
            <a:r>
              <a:rPr lang="en"/>
              <a:t>Programming Goals and Challenges	</a:t>
            </a:r>
          </a:p>
        </p:txBody>
      </p:sp>
      <p:sp>
        <p:nvSpPr>
          <p:cNvPr id="98" name="Shape 98"/>
          <p:cNvSpPr txBox="1"/>
          <p:nvPr>
            <p:ph idx="1" type="body"/>
          </p:nvPr>
        </p:nvSpPr>
        <p:spPr>
          <a:xfrm>
            <a:off x="311700" y="1229875"/>
            <a:ext cx="8520600" cy="3339000"/>
          </a:xfrm>
          <a:prstGeom prst="rect">
            <a:avLst/>
          </a:prstGeom>
        </p:spPr>
        <p:txBody>
          <a:bodyPr anchorCtr="0" anchor="t" bIns="91425" lIns="91425" rIns="91425" tIns="91425">
            <a:noAutofit/>
          </a:bodyPr>
          <a:lstStyle/>
          <a:p>
            <a:pPr lvl="0">
              <a:spcBef>
                <a:spcPts val="0"/>
              </a:spcBef>
              <a:buNone/>
            </a:pPr>
            <a:r>
              <a:rPr lang="en"/>
              <a:t>Goal: To create an app that can detect the user’s location and launch the appropriate user-assigned activities. </a:t>
            </a:r>
          </a:p>
          <a:p>
            <a:pPr lvl="0">
              <a:spcBef>
                <a:spcPts val="0"/>
              </a:spcBef>
              <a:buNone/>
            </a:pPr>
            <a:r>
              <a:rPr lang="en"/>
              <a:t>Challenges: Our first challenge was to get the maps to work. We found out after a day of testing on various devices that it wouldn't work on the emulator. We also had some initial trouble in deciding how to detect the user’s location and simultaneously trigger an event when in the correct location.  Implementing additional functionally required us to read through a lot of references and it usually ended with an error we weren't able to resolve in the time given.</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75300"/>
            <a:ext cx="8520600" cy="607800"/>
          </a:xfrm>
          <a:prstGeom prst="rect">
            <a:avLst/>
          </a:prstGeom>
        </p:spPr>
        <p:txBody>
          <a:bodyPr anchorCtr="0" anchor="t" bIns="91425" lIns="91425" rIns="91425" tIns="91425">
            <a:noAutofit/>
          </a:bodyPr>
          <a:lstStyle/>
          <a:p>
            <a:pPr lvl="0" rtl="0">
              <a:spcBef>
                <a:spcPts val="0"/>
              </a:spcBef>
              <a:buNone/>
            </a:pPr>
            <a:r>
              <a:rPr lang="en"/>
              <a:t>How the App Works	</a:t>
            </a:r>
          </a:p>
        </p:txBody>
      </p:sp>
      <p:sp>
        <p:nvSpPr>
          <p:cNvPr id="104" name="Shape 104"/>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lang="en"/>
              <a:t>Main Activity </a:t>
            </a:r>
          </a:p>
        </p:txBody>
      </p:sp>
      <p:sp>
        <p:nvSpPr>
          <p:cNvPr id="105" name="Shape 105"/>
          <p:cNvSpPr txBox="1"/>
          <p:nvPr>
            <p:ph idx="1" type="body"/>
          </p:nvPr>
        </p:nvSpPr>
        <p:spPr>
          <a:xfrm>
            <a:off x="3186100" y="642500"/>
            <a:ext cx="2412000" cy="2710200"/>
          </a:xfrm>
          <a:prstGeom prst="rect">
            <a:avLst/>
          </a:prstGeom>
        </p:spPr>
        <p:txBody>
          <a:bodyPr anchorCtr="0" anchor="t" bIns="91425" lIns="91425" rIns="91425" tIns="91425">
            <a:noAutofit/>
          </a:bodyPr>
          <a:lstStyle/>
          <a:p>
            <a:pPr lvl="0" rtl="0">
              <a:spcBef>
                <a:spcPts val="0"/>
              </a:spcBef>
              <a:buNone/>
            </a:pPr>
            <a:r>
              <a:rPr lang="en"/>
              <a:t>List Locations</a:t>
            </a:r>
          </a:p>
        </p:txBody>
      </p:sp>
      <p:sp>
        <p:nvSpPr>
          <p:cNvPr id="106" name="Shape 106"/>
          <p:cNvSpPr txBox="1"/>
          <p:nvPr>
            <p:ph idx="1" type="body"/>
          </p:nvPr>
        </p:nvSpPr>
        <p:spPr>
          <a:xfrm>
            <a:off x="7036500" y="683100"/>
            <a:ext cx="1568700" cy="2710200"/>
          </a:xfrm>
          <a:prstGeom prst="rect">
            <a:avLst/>
          </a:prstGeom>
        </p:spPr>
        <p:txBody>
          <a:bodyPr anchorCtr="0" anchor="t" bIns="91425" lIns="91425" rIns="91425" tIns="91425">
            <a:noAutofit/>
          </a:bodyPr>
          <a:lstStyle/>
          <a:p>
            <a:pPr lvl="0" rtl="0">
              <a:spcBef>
                <a:spcPts val="0"/>
              </a:spcBef>
              <a:buNone/>
            </a:pPr>
            <a:r>
              <a:rPr lang="en"/>
              <a:t>Map</a:t>
            </a:r>
          </a:p>
        </p:txBody>
      </p:sp>
      <p:pic>
        <p:nvPicPr>
          <p:cNvPr descr="Screenshot_20161208-221240.png" id="107" name="Shape 107"/>
          <p:cNvPicPr preferRelativeResize="0"/>
          <p:nvPr/>
        </p:nvPicPr>
        <p:blipFill>
          <a:blip r:embed="rId3">
            <a:alphaModFix/>
          </a:blip>
          <a:stretch>
            <a:fillRect/>
          </a:stretch>
        </p:blipFill>
        <p:spPr>
          <a:xfrm>
            <a:off x="137575" y="1174875"/>
            <a:ext cx="2245975" cy="3606598"/>
          </a:xfrm>
          <a:prstGeom prst="rect">
            <a:avLst/>
          </a:prstGeom>
          <a:noFill/>
          <a:ln>
            <a:noFill/>
          </a:ln>
        </p:spPr>
      </p:pic>
      <p:pic>
        <p:nvPicPr>
          <p:cNvPr id="108" name="Shape 108"/>
          <p:cNvPicPr preferRelativeResize="0"/>
          <p:nvPr/>
        </p:nvPicPr>
        <p:blipFill>
          <a:blip r:embed="rId4">
            <a:alphaModFix/>
          </a:blip>
          <a:stretch>
            <a:fillRect/>
          </a:stretch>
        </p:blipFill>
        <p:spPr>
          <a:xfrm>
            <a:off x="3011800" y="1174875"/>
            <a:ext cx="2467101" cy="3606598"/>
          </a:xfrm>
          <a:prstGeom prst="rect">
            <a:avLst/>
          </a:prstGeom>
          <a:noFill/>
          <a:ln>
            <a:noFill/>
          </a:ln>
        </p:spPr>
      </p:pic>
      <p:pic>
        <p:nvPicPr>
          <p:cNvPr id="109" name="Shape 109"/>
          <p:cNvPicPr preferRelativeResize="0"/>
          <p:nvPr/>
        </p:nvPicPr>
        <p:blipFill>
          <a:blip r:embed="rId5">
            <a:alphaModFix/>
          </a:blip>
          <a:stretch>
            <a:fillRect/>
          </a:stretch>
        </p:blipFill>
        <p:spPr>
          <a:xfrm>
            <a:off x="6359225" y="1174875"/>
            <a:ext cx="2245975" cy="3606598"/>
          </a:xfrm>
          <a:prstGeom prst="rect">
            <a:avLst/>
          </a:prstGeom>
          <a:noFill/>
          <a:ln>
            <a:noFill/>
          </a:ln>
        </p:spPr>
      </p:pic>
      <p:sp>
        <p:nvSpPr>
          <p:cNvPr id="110" name="Shape 110"/>
          <p:cNvSpPr/>
          <p:nvPr/>
        </p:nvSpPr>
        <p:spPr>
          <a:xfrm>
            <a:off x="192525" y="1731200"/>
            <a:ext cx="1072500" cy="532800"/>
          </a:xfrm>
          <a:prstGeom prst="ellipse">
            <a:avLst/>
          </a:prstGeom>
          <a:noFill/>
          <a:ln cap="flat" cmpd="sng" w="28575">
            <a:solidFill>
              <a:srgbClr val="CC4125"/>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sz="2000"/>
          </a:p>
        </p:txBody>
      </p:sp>
      <p:sp>
        <p:nvSpPr>
          <p:cNvPr id="111" name="Shape 111"/>
          <p:cNvSpPr/>
          <p:nvPr/>
        </p:nvSpPr>
        <p:spPr>
          <a:xfrm>
            <a:off x="1265025" y="1731200"/>
            <a:ext cx="1072500" cy="532800"/>
          </a:xfrm>
          <a:prstGeom prst="ellipse">
            <a:avLst/>
          </a:prstGeom>
          <a:noFill/>
          <a:ln cap="flat" cmpd="sng" w="28575">
            <a:solidFill>
              <a:srgbClr val="CC4125"/>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sz="2000"/>
          </a:p>
        </p:txBody>
      </p:sp>
      <p:sp>
        <p:nvSpPr>
          <p:cNvPr id="112" name="Shape 112"/>
          <p:cNvSpPr/>
          <p:nvPr/>
        </p:nvSpPr>
        <p:spPr>
          <a:xfrm>
            <a:off x="2459650" y="1893050"/>
            <a:ext cx="443100" cy="193500"/>
          </a:xfrm>
          <a:prstGeom prst="rightArrow">
            <a:avLst>
              <a:gd fmla="val 50000" name="adj1"/>
              <a:gd fmla="val 50000" name="adj2"/>
            </a:avLst>
          </a:prstGeom>
          <a:solidFill>
            <a:schemeClr val="accent6"/>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3" name="Shape 113"/>
          <p:cNvSpPr/>
          <p:nvPr/>
        </p:nvSpPr>
        <p:spPr>
          <a:xfrm>
            <a:off x="703775" y="1123400"/>
            <a:ext cx="5568900" cy="607800"/>
          </a:xfrm>
          <a:prstGeom prst="curvedDownArrow">
            <a:avLst>
              <a:gd fmla="val 25000" name="adj1"/>
              <a:gd fmla="val 50000" name="adj2"/>
              <a:gd fmla="val 25000" name="adj3"/>
            </a:avLst>
          </a:prstGeom>
          <a:solidFill>
            <a:schemeClr val="accent6"/>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14" name="Shape 114"/>
          <p:cNvSpPr txBox="1"/>
          <p:nvPr>
            <p:ph idx="1" type="body"/>
          </p:nvPr>
        </p:nvSpPr>
        <p:spPr>
          <a:xfrm>
            <a:off x="311700" y="656475"/>
            <a:ext cx="8520600" cy="3339000"/>
          </a:xfrm>
          <a:prstGeom prst="rect">
            <a:avLst/>
          </a:prstGeom>
        </p:spPr>
        <p:txBody>
          <a:bodyPr anchorCtr="0" anchor="t" bIns="91425" lIns="91425" rIns="91425" tIns="91425">
            <a:noAutofit/>
          </a:bodyPr>
          <a:lstStyle/>
          <a:p>
            <a:pPr lvl="0" rtl="0">
              <a:spcBef>
                <a:spcPts val="0"/>
              </a:spcBef>
              <a:buNone/>
            </a:pPr>
            <a:r>
              <a:rPr lang="en"/>
              <a:t>Main Activity</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8" name="Shape 118"/>
        <p:cNvGrpSpPr/>
        <p:nvPr/>
      </p:nvGrpSpPr>
      <p:grpSpPr>
        <a:xfrm>
          <a:off x="0" y="0"/>
          <a:ext cx="0" cy="0"/>
          <a:chOff x="0" y="0"/>
          <a:chExt cx="0" cy="0"/>
        </a:xfrm>
      </p:grpSpPr>
      <p:sp>
        <p:nvSpPr>
          <p:cNvPr id="119" name="Shape 119"/>
          <p:cNvSpPr txBox="1"/>
          <p:nvPr>
            <p:ph type="title"/>
          </p:nvPr>
        </p:nvSpPr>
        <p:spPr>
          <a:xfrm>
            <a:off x="311700" y="87075"/>
            <a:ext cx="8520600" cy="607800"/>
          </a:xfrm>
          <a:prstGeom prst="rect">
            <a:avLst/>
          </a:prstGeom>
        </p:spPr>
        <p:txBody>
          <a:bodyPr anchorCtr="0" anchor="t" bIns="91425" lIns="91425" rIns="91425" tIns="91425">
            <a:noAutofit/>
          </a:bodyPr>
          <a:lstStyle/>
          <a:p>
            <a:pPr lvl="0" rtl="0">
              <a:spcBef>
                <a:spcPts val="0"/>
              </a:spcBef>
              <a:buNone/>
            </a:pPr>
            <a:r>
              <a:rPr lang="en"/>
              <a:t>How the App Works	</a:t>
            </a:r>
          </a:p>
        </p:txBody>
      </p:sp>
      <p:sp>
        <p:nvSpPr>
          <p:cNvPr id="120" name="Shape 120"/>
          <p:cNvSpPr txBox="1"/>
          <p:nvPr>
            <p:ph idx="1" type="body"/>
          </p:nvPr>
        </p:nvSpPr>
        <p:spPr>
          <a:xfrm>
            <a:off x="311700" y="1229875"/>
            <a:ext cx="8520600" cy="3339000"/>
          </a:xfrm>
          <a:prstGeom prst="rect">
            <a:avLst/>
          </a:prstGeom>
        </p:spPr>
        <p:txBody>
          <a:bodyPr anchorCtr="0" anchor="t" bIns="91425" lIns="91425" rIns="91425" tIns="91425">
            <a:noAutofit/>
          </a:bodyPr>
          <a:lstStyle/>
          <a:p>
            <a:pPr lvl="0" rtl="0">
              <a:spcBef>
                <a:spcPts val="0"/>
              </a:spcBef>
              <a:buNone/>
            </a:pPr>
            <a:r>
              <a:rPr lang="en"/>
              <a:t>Main Activity </a:t>
            </a:r>
          </a:p>
        </p:txBody>
      </p:sp>
      <p:sp>
        <p:nvSpPr>
          <p:cNvPr id="121" name="Shape 121"/>
          <p:cNvSpPr txBox="1"/>
          <p:nvPr>
            <p:ph idx="1" type="body"/>
          </p:nvPr>
        </p:nvSpPr>
        <p:spPr>
          <a:xfrm>
            <a:off x="2870875" y="642500"/>
            <a:ext cx="3141300" cy="2710200"/>
          </a:xfrm>
          <a:prstGeom prst="rect">
            <a:avLst/>
          </a:prstGeom>
        </p:spPr>
        <p:txBody>
          <a:bodyPr anchorCtr="0" anchor="t" bIns="91425" lIns="91425" rIns="91425" tIns="91425">
            <a:noAutofit/>
          </a:bodyPr>
          <a:lstStyle/>
          <a:p>
            <a:pPr lvl="0" rtl="0">
              <a:spcBef>
                <a:spcPts val="0"/>
              </a:spcBef>
              <a:buNone/>
            </a:pPr>
            <a:r>
              <a:rPr lang="en"/>
              <a:t>Add Task 1 (Map Directions)</a:t>
            </a:r>
          </a:p>
        </p:txBody>
      </p:sp>
      <p:sp>
        <p:nvSpPr>
          <p:cNvPr id="122" name="Shape 122"/>
          <p:cNvSpPr txBox="1"/>
          <p:nvPr>
            <p:ph idx="1" type="body"/>
          </p:nvPr>
        </p:nvSpPr>
        <p:spPr>
          <a:xfrm>
            <a:off x="6195300" y="642500"/>
            <a:ext cx="2637000" cy="2710200"/>
          </a:xfrm>
          <a:prstGeom prst="rect">
            <a:avLst/>
          </a:prstGeom>
        </p:spPr>
        <p:txBody>
          <a:bodyPr anchorCtr="0" anchor="t" bIns="91425" lIns="91425" rIns="91425" tIns="91425">
            <a:noAutofit/>
          </a:bodyPr>
          <a:lstStyle/>
          <a:p>
            <a:pPr lvl="0" rtl="0">
              <a:spcBef>
                <a:spcPts val="0"/>
              </a:spcBef>
              <a:buNone/>
            </a:pPr>
            <a:r>
              <a:rPr lang="en"/>
              <a:t>Add Task 2 (Reminder)</a:t>
            </a:r>
          </a:p>
        </p:txBody>
      </p:sp>
      <p:pic>
        <p:nvPicPr>
          <p:cNvPr descr="Screenshot_20161208-221240.png" id="123" name="Shape 123"/>
          <p:cNvPicPr preferRelativeResize="0"/>
          <p:nvPr/>
        </p:nvPicPr>
        <p:blipFill>
          <a:blip r:embed="rId3">
            <a:alphaModFix/>
          </a:blip>
          <a:stretch>
            <a:fillRect/>
          </a:stretch>
        </p:blipFill>
        <p:spPr>
          <a:xfrm>
            <a:off x="137575" y="1174875"/>
            <a:ext cx="2245975" cy="3606598"/>
          </a:xfrm>
          <a:prstGeom prst="rect">
            <a:avLst/>
          </a:prstGeom>
          <a:noFill/>
          <a:ln>
            <a:noFill/>
          </a:ln>
        </p:spPr>
      </p:pic>
      <p:sp>
        <p:nvSpPr>
          <p:cNvPr id="124" name="Shape 124"/>
          <p:cNvSpPr/>
          <p:nvPr/>
        </p:nvSpPr>
        <p:spPr>
          <a:xfrm>
            <a:off x="122662" y="2665950"/>
            <a:ext cx="2275800" cy="817500"/>
          </a:xfrm>
          <a:prstGeom prst="ellipse">
            <a:avLst/>
          </a:prstGeom>
          <a:noFill/>
          <a:ln cap="flat" cmpd="sng" w="38100">
            <a:solidFill>
              <a:srgbClr val="CC4125"/>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sz="3000"/>
          </a:p>
        </p:txBody>
      </p:sp>
      <p:pic>
        <p:nvPicPr>
          <p:cNvPr id="125" name="Shape 125"/>
          <p:cNvPicPr preferRelativeResize="0"/>
          <p:nvPr/>
        </p:nvPicPr>
        <p:blipFill>
          <a:blip r:embed="rId4">
            <a:alphaModFix/>
          </a:blip>
          <a:stretch>
            <a:fillRect/>
          </a:stretch>
        </p:blipFill>
        <p:spPr>
          <a:xfrm>
            <a:off x="6581300" y="1174875"/>
            <a:ext cx="1975575" cy="3638124"/>
          </a:xfrm>
          <a:prstGeom prst="rect">
            <a:avLst/>
          </a:prstGeom>
          <a:noFill/>
          <a:ln>
            <a:noFill/>
          </a:ln>
        </p:spPr>
      </p:pic>
      <p:pic>
        <p:nvPicPr>
          <p:cNvPr id="126" name="Shape 126"/>
          <p:cNvPicPr preferRelativeResize="0"/>
          <p:nvPr/>
        </p:nvPicPr>
        <p:blipFill>
          <a:blip r:embed="rId5">
            <a:alphaModFix/>
          </a:blip>
          <a:stretch>
            <a:fillRect/>
          </a:stretch>
        </p:blipFill>
        <p:spPr>
          <a:xfrm>
            <a:off x="3140325" y="1174875"/>
            <a:ext cx="2245975" cy="3638124"/>
          </a:xfrm>
          <a:prstGeom prst="rect">
            <a:avLst/>
          </a:prstGeom>
          <a:noFill/>
          <a:ln>
            <a:noFill/>
          </a:ln>
        </p:spPr>
      </p:pic>
      <p:sp>
        <p:nvSpPr>
          <p:cNvPr id="127" name="Shape 127"/>
          <p:cNvSpPr/>
          <p:nvPr/>
        </p:nvSpPr>
        <p:spPr>
          <a:xfrm flipH="1" rot="-10560809">
            <a:off x="1313053" y="3681703"/>
            <a:ext cx="5721944" cy="532879"/>
          </a:xfrm>
          <a:prstGeom prst="curvedDownArrow">
            <a:avLst>
              <a:gd fmla="val 25000" name="adj1"/>
              <a:gd fmla="val 50000" name="adj2"/>
              <a:gd fmla="val 25000" name="adj3"/>
            </a:avLst>
          </a:prstGeom>
          <a:solidFill>
            <a:schemeClr val="accent6"/>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28" name="Shape 128"/>
          <p:cNvSpPr/>
          <p:nvPr/>
        </p:nvSpPr>
        <p:spPr>
          <a:xfrm>
            <a:off x="2465687" y="3004255"/>
            <a:ext cx="592500" cy="277800"/>
          </a:xfrm>
          <a:prstGeom prst="rightArrow">
            <a:avLst>
              <a:gd fmla="val 50000" name="adj1"/>
              <a:gd fmla="val 50000" name="adj2"/>
            </a:avLst>
          </a:prstGeom>
          <a:solidFill>
            <a:schemeClr val="accent6"/>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29" name="Shape 129"/>
          <p:cNvSpPr txBox="1"/>
          <p:nvPr>
            <p:ph idx="1" type="body"/>
          </p:nvPr>
        </p:nvSpPr>
        <p:spPr>
          <a:xfrm>
            <a:off x="311700" y="656475"/>
            <a:ext cx="8520600" cy="3339000"/>
          </a:xfrm>
          <a:prstGeom prst="rect">
            <a:avLst/>
          </a:prstGeom>
        </p:spPr>
        <p:txBody>
          <a:bodyPr anchorCtr="0" anchor="t" bIns="91425" lIns="91425" rIns="91425" tIns="91425">
            <a:noAutofit/>
          </a:bodyPr>
          <a:lstStyle/>
          <a:p>
            <a:pPr lvl="0" rtl="0">
              <a:spcBef>
                <a:spcPts val="0"/>
              </a:spcBef>
              <a:buNone/>
            </a:pPr>
            <a:r>
              <a:rPr lang="en"/>
              <a:t>Main Activity</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3" name="Shape 133"/>
        <p:cNvGrpSpPr/>
        <p:nvPr/>
      </p:nvGrpSpPr>
      <p:grpSpPr>
        <a:xfrm>
          <a:off x="0" y="0"/>
          <a:ext cx="0" cy="0"/>
          <a:chOff x="0" y="0"/>
          <a:chExt cx="0" cy="0"/>
        </a:xfrm>
      </p:grpSpPr>
      <p:sp>
        <p:nvSpPr>
          <p:cNvPr id="134" name="Shape 134"/>
          <p:cNvSpPr txBox="1"/>
          <p:nvPr>
            <p:ph type="title"/>
          </p:nvPr>
        </p:nvSpPr>
        <p:spPr>
          <a:xfrm>
            <a:off x="311700" y="48675"/>
            <a:ext cx="8520600" cy="607800"/>
          </a:xfrm>
          <a:prstGeom prst="rect">
            <a:avLst/>
          </a:prstGeom>
        </p:spPr>
        <p:txBody>
          <a:bodyPr anchorCtr="0" anchor="t" bIns="91425" lIns="91425" rIns="91425" tIns="91425">
            <a:noAutofit/>
          </a:bodyPr>
          <a:lstStyle/>
          <a:p>
            <a:pPr lvl="0" rtl="0">
              <a:spcBef>
                <a:spcPts val="0"/>
              </a:spcBef>
              <a:buNone/>
            </a:pPr>
            <a:r>
              <a:rPr lang="en"/>
              <a:t>How the App Works	</a:t>
            </a:r>
          </a:p>
        </p:txBody>
      </p:sp>
      <p:sp>
        <p:nvSpPr>
          <p:cNvPr id="135" name="Shape 135"/>
          <p:cNvSpPr txBox="1"/>
          <p:nvPr>
            <p:ph idx="1" type="body"/>
          </p:nvPr>
        </p:nvSpPr>
        <p:spPr>
          <a:xfrm>
            <a:off x="311700" y="656475"/>
            <a:ext cx="8520600" cy="3339000"/>
          </a:xfrm>
          <a:prstGeom prst="rect">
            <a:avLst/>
          </a:prstGeom>
        </p:spPr>
        <p:txBody>
          <a:bodyPr anchorCtr="0" anchor="t" bIns="91425" lIns="91425" rIns="91425" tIns="91425">
            <a:noAutofit/>
          </a:bodyPr>
          <a:lstStyle/>
          <a:p>
            <a:pPr lvl="0" rtl="0">
              <a:spcBef>
                <a:spcPts val="0"/>
              </a:spcBef>
              <a:buNone/>
            </a:pPr>
            <a:r>
              <a:rPr lang="en"/>
              <a:t>In Proximity</a:t>
            </a:r>
          </a:p>
        </p:txBody>
      </p:sp>
      <p:pic>
        <p:nvPicPr>
          <p:cNvPr id="136" name="Shape 136"/>
          <p:cNvPicPr preferRelativeResize="0"/>
          <p:nvPr/>
        </p:nvPicPr>
        <p:blipFill>
          <a:blip r:embed="rId3">
            <a:alphaModFix/>
          </a:blip>
          <a:stretch>
            <a:fillRect/>
          </a:stretch>
        </p:blipFill>
        <p:spPr>
          <a:xfrm>
            <a:off x="68674" y="1080750"/>
            <a:ext cx="2180674" cy="3876748"/>
          </a:xfrm>
          <a:prstGeom prst="rect">
            <a:avLst/>
          </a:prstGeom>
          <a:noFill/>
          <a:ln>
            <a:noFill/>
          </a:ln>
        </p:spPr>
      </p:pic>
      <p:pic>
        <p:nvPicPr>
          <p:cNvPr id="137" name="Shape 137"/>
          <p:cNvPicPr preferRelativeResize="0"/>
          <p:nvPr/>
        </p:nvPicPr>
        <p:blipFill>
          <a:blip r:embed="rId4">
            <a:alphaModFix/>
          </a:blip>
          <a:stretch>
            <a:fillRect/>
          </a:stretch>
        </p:blipFill>
        <p:spPr>
          <a:xfrm>
            <a:off x="6657810" y="1080732"/>
            <a:ext cx="2180674" cy="3876780"/>
          </a:xfrm>
          <a:prstGeom prst="rect">
            <a:avLst/>
          </a:prstGeom>
          <a:noFill/>
          <a:ln>
            <a:noFill/>
          </a:ln>
        </p:spPr>
      </p:pic>
      <p:pic>
        <p:nvPicPr>
          <p:cNvPr id="138" name="Shape 138"/>
          <p:cNvPicPr preferRelativeResize="0"/>
          <p:nvPr/>
        </p:nvPicPr>
        <p:blipFill>
          <a:blip r:embed="rId5">
            <a:alphaModFix/>
          </a:blip>
          <a:stretch>
            <a:fillRect/>
          </a:stretch>
        </p:blipFill>
        <p:spPr>
          <a:xfrm>
            <a:off x="3481662" y="1080743"/>
            <a:ext cx="2180674" cy="3876768"/>
          </a:xfrm>
          <a:prstGeom prst="rect">
            <a:avLst/>
          </a:prstGeom>
          <a:noFill/>
          <a:ln>
            <a:noFill/>
          </a:ln>
        </p:spPr>
      </p:pic>
      <p:sp>
        <p:nvSpPr>
          <p:cNvPr id="139" name="Shape 139"/>
          <p:cNvSpPr/>
          <p:nvPr/>
        </p:nvSpPr>
        <p:spPr>
          <a:xfrm flipH="1" rot="-10560809">
            <a:off x="1428378" y="3428003"/>
            <a:ext cx="5721944" cy="532879"/>
          </a:xfrm>
          <a:prstGeom prst="curvedDownArrow">
            <a:avLst>
              <a:gd fmla="val 25000" name="adj1"/>
              <a:gd fmla="val 50000" name="adj2"/>
              <a:gd fmla="val 25000" name="adj3"/>
            </a:avLst>
          </a:prstGeom>
          <a:solidFill>
            <a:schemeClr val="accent6"/>
          </a:solidFill>
          <a:ln cap="flat" cmpd="sng" w="9525">
            <a:solidFill>
              <a:srgbClr val="000000"/>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0" name="Shape 140"/>
          <p:cNvSpPr/>
          <p:nvPr/>
        </p:nvSpPr>
        <p:spPr>
          <a:xfrm>
            <a:off x="2495300" y="2719783"/>
            <a:ext cx="740400" cy="331800"/>
          </a:xfrm>
          <a:prstGeom prst="rightArrow">
            <a:avLst>
              <a:gd fmla="val 50000" name="adj1"/>
              <a:gd fmla="val 50000" name="adj2"/>
            </a:avLst>
          </a:prstGeom>
          <a:solidFill>
            <a:schemeClr val="accent6"/>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41" name="Shape 141"/>
          <p:cNvSpPr/>
          <p:nvPr/>
        </p:nvSpPr>
        <p:spPr>
          <a:xfrm>
            <a:off x="68662" y="2412250"/>
            <a:ext cx="2275800" cy="817500"/>
          </a:xfrm>
          <a:prstGeom prst="ellipse">
            <a:avLst/>
          </a:prstGeom>
          <a:noFill/>
          <a:ln cap="flat" cmpd="sng" w="38100">
            <a:solidFill>
              <a:srgbClr val="CC4125"/>
            </a:solidFill>
            <a:prstDash val="solid"/>
            <a:round/>
            <a:headEnd len="med" w="med" type="none"/>
            <a:tailEnd len="med" w="med" type="none"/>
          </a:ln>
        </p:spPr>
        <p:txBody>
          <a:bodyPr anchorCtr="0" anchor="ctr" bIns="91425" lIns="91425" rIns="91425" tIns="91425">
            <a:noAutofit/>
          </a:bodyPr>
          <a:lstStyle/>
          <a:p>
            <a:pPr lvl="0" rtl="0">
              <a:spcBef>
                <a:spcPts val="0"/>
              </a:spcBef>
              <a:buNone/>
            </a:pPr>
            <a:r>
              <a:t/>
            </a:r>
            <a:endParaRPr sz="3000"/>
          </a:p>
        </p:txBody>
      </p:sp>
      <p:sp>
        <p:nvSpPr>
          <p:cNvPr id="142" name="Shape 142"/>
          <p:cNvSpPr txBox="1"/>
          <p:nvPr>
            <p:ph idx="1" type="body"/>
          </p:nvPr>
        </p:nvSpPr>
        <p:spPr>
          <a:xfrm>
            <a:off x="2875912" y="656475"/>
            <a:ext cx="3614400" cy="2710200"/>
          </a:xfrm>
          <a:prstGeom prst="rect">
            <a:avLst/>
          </a:prstGeom>
        </p:spPr>
        <p:txBody>
          <a:bodyPr anchorCtr="0" anchor="t" bIns="91425" lIns="91425" rIns="91425" tIns="91425">
            <a:noAutofit/>
          </a:bodyPr>
          <a:lstStyle/>
          <a:p>
            <a:pPr lvl="0" rtl="0">
              <a:spcBef>
                <a:spcPts val="0"/>
              </a:spcBef>
              <a:buNone/>
            </a:pPr>
            <a:r>
              <a:rPr lang="en"/>
              <a:t>Launch Task 1 (Map Directions)</a:t>
            </a:r>
          </a:p>
        </p:txBody>
      </p:sp>
      <p:sp>
        <p:nvSpPr>
          <p:cNvPr id="143" name="Shape 143"/>
          <p:cNvSpPr txBox="1"/>
          <p:nvPr>
            <p:ph idx="1" type="body"/>
          </p:nvPr>
        </p:nvSpPr>
        <p:spPr>
          <a:xfrm>
            <a:off x="6404000" y="656475"/>
            <a:ext cx="3042900" cy="2710200"/>
          </a:xfrm>
          <a:prstGeom prst="rect">
            <a:avLst/>
          </a:prstGeom>
        </p:spPr>
        <p:txBody>
          <a:bodyPr anchorCtr="0" anchor="t" bIns="91425" lIns="91425" rIns="91425" tIns="91425">
            <a:noAutofit/>
          </a:bodyPr>
          <a:lstStyle/>
          <a:p>
            <a:pPr lvl="0" rtl="0">
              <a:spcBef>
                <a:spcPts val="0"/>
              </a:spcBef>
              <a:buNone/>
            </a:pPr>
            <a:r>
              <a:rPr lang="en"/>
              <a:t>Launch Task 2 (Reminder)</a:t>
            </a:r>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